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44254-E231-419B-BAEB-99906B3E9A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E8066-ABCF-4692-B8E2-6A61C3D7D8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analysis of all-cause mortality of 490 haemodialysis patients, classified according to lower (&lt;32.2 mg/L, n = 245) and higher (≥32.2 mg/L, n = 245) β 2 -microglobulin (β 2 -M) concentrations. Patients with higher β 2 -M concentrations (thick line) exhibited a significantly higher death rate compared to those with lower β 2 -M concentrations (thin line) (log-rank test, P &lt; 0.001).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1D8A4-9426-4016-AB81-6B73770624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Serum β 2 -microglobulin concentration according to haemodialysis duration. Serum β 2 -microglobulin concentrations increased until 5 years, reached a plateau level, and then decreased after 18 years. * Denotes P &lt;0.05 versus β 2 -microglobulin concentrations with haemodialysis duration of less than 1 year. # Denotes P &lt; 0.01 versus β 2 -microglobulin concentrations with haemodialysis duration of 1–2, 2–3, 3–4, 4–5, 5–6, 6–8, 8–10, 10–14 and 14–18 years.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1D8A4-9426-4016-AB81-6B737706242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Distribution of serum β 2 -microglobulin concentrations. Serum β 2 -microglobulin concentrations were distributed normally.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1D8A4-9426-4016-AB81-6B737706242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5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n5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dt/gfn5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2009, Pages 571–577,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https://doi.org/10.1093/ndt/gfn521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Kaplan–Meier analysis of all-cause mortality of 490 haemodialysis patients, classified according to lower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47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2009, Pages 571–577,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https://doi.org/10.1093/ndt/gfn521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 Serum β </a:t>
            </a:r>
            <a:r>
              <a:rPr lang="en-US" altLang="en-US" b="0" baseline="-25000"/>
              <a:t>2</a:t>
            </a:r>
            <a:r>
              <a:rPr lang="en-US" altLang="en-US" b="0"/>
              <a:t> -microglobulin concentration according to haemodialysis duration. Serum β </a:t>
            </a:r>
            <a:r>
              <a:rPr lang="en-US" altLang="en-US" b="0" baseline="-25000"/>
              <a:t>2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409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2009, Pages 571–577,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https://doi.org/10.1093/ndt/gfn521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 Distribution of serum β </a:t>
            </a:r>
            <a:r>
              <a:rPr lang="en-US" altLang="en-US" b="0" baseline="-25000"/>
              <a:t>2</a:t>
            </a:r>
            <a:r>
              <a:rPr lang="en-US" altLang="en-US" b="0"/>
              <a:t> -microglobulin concentrations. Serum β </a:t>
            </a:r>
            <a:r>
              <a:rPr lang="en-US" altLang="en-US" b="0" baseline="-25000"/>
              <a:t>2</a:t>
            </a:r>
            <a:r>
              <a:rPr lang="en-US" altLang="en-US" b="0"/>
              <a:t> -microglobulin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94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3 Kaplan–Meier analysis of all-cause mortality of 490 haemodialysis patients, classified according to lower ...</vt:lpstr>
      <vt:lpstr>Fig. 2  Serum β 2 -microglobulin concentration according to haemodialysis duration. Serum β 2 ...</vt:lpstr>
      <vt:lpstr>Fig. 1  Distribution of serum β 2 -microglobulin concentrations. Serum β 2 -microglobulin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2024-04-26T17:10:52Z</dcterms:modified>
</cp:coreProperties>
</file>