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36BE98-B29A-4892-A7ED-8BB1189BC7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14FC04-C47A-4C7D-9912-ECCA4402FA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Responses of TCUs, RSUs, and FSUs to same- and opposite-angle adaptation. y axis on the left is for TCUs and RSUs. Right y axis is for FSUs. Stars indicate significant differences (P &lt; 0.01) between responses after same- and opposite-angle adaptation. Direction-specific suppression is present in RSUs and FSUs but not in TCUs.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ED6BF-7E52-4765-A1F1-5B94A02BD0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599–609,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Responses of TCUs, RSUs, and FSUs to same- and opposite-angle adaptation. y axis on the left is for TCUs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Responses of TCUs, RSUs, and FSUs to same- and opposite-angle adaptation. y axis on the left is for TCUs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2024-04-27T01:36:25Z</dcterms:modified>
</cp:coreProperties>
</file>