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4E2B5-8878-487C-BF64-09BA127AEB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91B86-453A-42E7-9827-DC7142E018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C2600-0F8F-4784-BDB8-3239E2C276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2024-04-26T06:34:14Z</dcterms:modified>
</cp:coreProperties>
</file>