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3256D-68CD-4C96-B95B-6E0F571C39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C08D2-7387-4A90-A26B-1769944A3A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76C16-9B3E-4205-AEA9-D8C10D27DD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2024-04-26T03:05:36Z</dcterms:modified>
</cp:coreProperties>
</file>