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993EE-F885-442D-97BD-765C5359D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5B0EE-4827-47B9-AF02-A2F6BE13C7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206Pb/238U vs 207Pb/235U and chondrite-normalized REE patterns of zircons from DMP554 and DMP555. Symbols as in Fig.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88555-A6C0-42C7-9172-588918DED3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p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51, Issue 1-2, January 2010, Pages 537–571,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https://doi.org/10.1093/petrology/egp082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Variation of </a:t>
            </a:r>
            <a:r>
              <a:rPr lang="en-US" altLang="en-US" b="0" baseline="30000"/>
              <a:t>206</a:t>
            </a:r>
            <a:r>
              <a:rPr lang="en-US" altLang="en-US" b="0"/>
              <a:t>Pb/</a:t>
            </a:r>
            <a:r>
              <a:rPr lang="en-US" altLang="en-US" b="0" baseline="30000"/>
              <a:t>238</a:t>
            </a:r>
            <a:r>
              <a:rPr lang="en-US" altLang="en-US" b="0"/>
              <a:t>U vs </a:t>
            </a:r>
            <a:r>
              <a:rPr lang="en-US" altLang="en-US" b="0" baseline="30000"/>
              <a:t>207</a:t>
            </a:r>
            <a:r>
              <a:rPr lang="en-US" altLang="en-US" b="0"/>
              <a:t>Pb/</a:t>
            </a:r>
            <a:r>
              <a:rPr lang="en-US" altLang="en-US" b="0" baseline="30000"/>
              <a:t>235</a:t>
            </a:r>
            <a:r>
              <a:rPr lang="en-US" altLang="en-US" b="0"/>
              <a:t>U and chondrite-normalized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Variation of 206Pb/238U vs 207Pb/235U and chondrite-normalized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2024-04-26T17:13:28Z</dcterms:modified>
</cp:coreProperties>
</file>