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36C8B-4866-468F-B734-6D743842DC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98ACE-1AB0-48CF-A68F-3277B35A4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63AB1-B02C-4ECF-8D9D-64526DBD3B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2024-04-26T18:19:30Z</dcterms:modified>
</cp:coreProperties>
</file>