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2DD54A-4957-4254-97CB-4327781CAF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F2A233-0791-4C37-82A0-B7FBE08702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Rate of decrease of the normalized responses of the MSTd and MT neurons for each CBP. (A,B) Rate of decrease for the normalized responses of the MSTd neurons plotted against the temporal frequency of the CBP of 0.5 cycles/deg (A) and 0.25 cycles/deg (B). The pursuit target moved at 20 deg/s in the preferred (black circles with solid lines) and antipreferred (open circles with dashed line) directions or remained stationary in the center of the screen (gray circles with gray lines). (C,D) Rate of decrease for the normalized responses of the MT neurons plotted against the temporal frequency of the CBP of 0.5 cycles/deg (C) and of 0.25 cycles/deg (D). Symbols are the same as in (A,B,E) Distribution of the best speeds of the RDP for the 75 MSTd (black bars) and 42 MT neurons (white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D2005D-20C7-4F77-AB4A-AD9D5A120E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1708–1718, </a:t>
            </a:r>
            <a:r>
              <a:rPr lang="en-US" altLang="en-US" sz="1000">
                <a:solidFill>
                  <a:srgbClr val="333333"/>
                </a:solidFill>
                <a:hlinkClick r:id="rId3"/>
              </a:rPr>
              <a:t>https://doi.org/10.1093/cercor/bhp235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Rate of decrease of the normalized responses of the MSTd and MT neurons for each CBP. (A,B) Rate of decrease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Rate of decrease of the normalized responses of the MSTd and MT neurons for each CBP. (A,B) Rate of decrease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2024-04-26T14:21:50Z</dcterms:modified>
</cp:coreProperties>
</file>