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556EB-062D-48B2-BE5C-8DE232DF38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DB19B-CD09-4F50-AE5A-51864184D9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for total neocortical volume–general cognitive ability (GCA), total neocortical surface area–GCA, and mean neocortical thickness–GCA. General cognitive ability was measured with the AFQT.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A5F0E-A109-41AC-B9BA-227543CDEB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2127–2137,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Scatterplots for total neocortical volume–general cognitive ability (GCA), total neocortical surface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Scatterplots for total neocortical volume–general cognitive ability (GCA), total neocortical surface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2024-04-27T00:07:24Z</dcterms:modified>
</cp:coreProperties>
</file>