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99070D-E5A9-46E4-96F5-31AD0C72C4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CC0BDB-EA48-46BA-8C61-72AF06D860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lateral radiograph of the left knee (A) demonstrates mixed lytic and sclerotic changes in the proximal tibia. The lateral tibial cortex is less distinct and there is early periosteal shadowing, indicating early extension beyond the bone into the soft tissue. In coronal T1 weighted images (B), marrow signal from the proximal tibia is diffusely abnormal with replacement of the marrow fat signal by a heterogeneous one. There is joint effusion and soft tissue oedema surrounds the bone. Compare this with the normal signal from bone marrow in the distal femur.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Nephrol Dial Transplant Vol. 19 No. 12 © ERA-EDTA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3C1A2D-5094-4372-B000-5AD367F6B5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h4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12, December 2004, Pages 3186–3189, </a:t>
            </a:r>
            <a:r>
              <a:rPr lang="en-US" altLang="en-US" sz="1000">
                <a:solidFill>
                  <a:srgbClr val="333333"/>
                </a:solidFill>
                <a:hlinkClick r:id="rId3"/>
              </a:rPr>
              <a:t>https://doi.org/10.1093/ndt/gfh433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lateral radiograph of the left knee (A) demonstrates mixed lytic and sclerotic changes in the proximal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lateral radiograph of the left knee (A) demonstrates mixed lytic and sclerotic changes in the proximal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2024-04-26T03:47:34Z</dcterms:modified>
</cp:coreProperties>
</file>