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9C1A71-1B51-4DA6-865B-692B06337F2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459E95-7902-413E-BDD8-676399BB7E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Hazard ratios for major adverse cardiovascular events and all-cause mortality by degree of coronary artery disease in pooled Cox's proportional hazards models adjusted for age, gender, body mass index, diabetes, smoking status, and use of antihypertensive and lipid-lowering medication. *Analyses limited to 10 304 individuals with no diagnosis of aortic stenosis, atrial flutter, paroxysmal atrial fibrillation, hypertrophic cardiomyopathy, or myocarditis previously or within 6 months of inclusion. §Analyses limited to 7485 individuals with no diagnosis of aortic stenosis, atrial flutter, paroxysmal atrial fibrillation, hypertrophic cardiomyopathy, or myocarditis previously or within 6 months of inclusion and for the symptomatic population an LVEF of ≥40. Diffuse non-obstr. CAD, diffuse non-obstructive coronary artery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05226B-44D3-4DE0-88F8-6BD4F9A0F8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3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33, Issue 6, March 2012, Pages 734–744,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https://doi.org/10.1093/eurheartj/ehr331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Hazard ratios for major adverse cardiovascular events and all-cause mortality by degree of coronary artery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Hazard ratios for major adverse cardiovascular events and all-cause mortality by degree of coronary artery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2024-04-26T13:13:13Z</dcterms:modified>
</cp:coreProperties>
</file>