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E268AA-69F3-4124-8DCD-FC9A8481CF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3CE9B8-9DB3-4B1B-9211-95A92BFA51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7F9F5F-F091-41B0-B994-CEA55772FA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2024-04-27T03:40:58Z</dcterms:modified>
</cp:coreProperties>
</file>