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8135E-AC04-4703-8AAE-107E8B905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BF346-EB20-4737-B3CC-6DB87C4AF9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C8CD0-1B07-4544-9573-8F66E18548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2024-04-26T15:11:29Z</dcterms:modified>
</cp:coreProperties>
</file>