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72AE6E-BD80-4EE5-881D-00B521418D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3665B-C067-4BF3-B2D5-6F86F2ACBC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B5562-D8C0-4E5F-AB2B-5209E2F8ED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2024-04-27T03:56:00Z</dcterms:modified>
</cp:coreProperties>
</file>