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4331C-89CB-4E2D-9263-2FA7F75697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634D34-5A24-4E15-83AA-D4D4FB43DA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 flow of the proposed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EA13A-A8C6-48F9-B0BD-43EE49B616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Term variation and ambiguity of the abbreviation PCR.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EA13A-A8C6-48F9-B0BD-43EE49B6161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Excerpt of the clusters of expanded forms.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EA13A-A8C6-48F9-B0BD-43EE49B6161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of clustering with different algorithms.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EA13A-A8C6-48F9-B0BD-43EE49B6161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q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ioinformatics/btq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ioinformatics/btq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9, May 2010, Pages 1246–1253,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Work flow of the proposed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15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9, May 2010, Pages 1246–1253,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Term variation and ambiguity of the abbreviation PCR.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445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9, May 2010, Pages 1246–1253,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Excerpt of the clusters of expanded forms.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59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9, May 2010, Pages 1246–1253,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Performance of clustering with different algorithms.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275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2. Work flow of the proposed system.
</vt:lpstr>
      <vt:lpstr>Fig. 1. Term variation and ambiguity of the abbreviation PCR.
</vt:lpstr>
      <vt:lpstr>Fig. 3. Excerpt of the clusters of expanded forms.
</vt:lpstr>
      <vt:lpstr>Fig. 4. Performance of clustering with different algorithms.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2024-04-26T19:52:21Z</dcterms:modified>
</cp:coreProperties>
</file>