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6785C0-74E6-483A-836D-8F4755E5CF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27D62-BE29-4EF9-BC02-792859BD03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curve showing time to achieving a plasma HIV-1 RNA load of &lt;500 copies/mL after initiation of highly active antiretroviral therapy (HAART), by hepatitis C virus (HCV) serostatus when HAART was initiated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FEC7E-56E0-485B-9B3D-49DB36E841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27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6, 15 September 2005, Pages 992–1002,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https://doi.org/10.1086/432762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Kaplan-Meier curve showing time to achieving a plasma HIV-1 RNA load of &lt;500 copies/mL after initiation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Kaplan-Meier curve showing time to achieving a plasma HIV-1 RNA load of &lt;500 copies/mL after initiation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2024-04-26T07:22:36Z</dcterms:modified>
</cp:coreProperties>
</file>