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F9195-C092-458C-825E-EAA8DF1724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CCB65-9150-4E81-B335-3039C08329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Right ventral tegmental area blood flow increases more after repeated semantic compared to repeated perceptual encoding. Areas of significant activity (P &lt; 0.0001, uncorrected) are mapped onto a template structural MRI scan of a single subject.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0C7424-3F7C-4D0E-A6E9-93B2BCB848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900–907,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Right ventral tegmental area blood flow increases more after repeated semantic compared to repeated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Right ventral tegmental area blood flow increases more after repeated semantic compared to repeated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2024-09-20T02:31:46Z</dcterms:modified>
</cp:coreProperties>
</file>