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BA03C-486F-4CA7-9875-8A96F325E3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AEAEC-2CD8-410C-86FD-34B3CFCFD8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Right ventral tegmental area blood flow increases more after repeated semantic compared to repeated perceptual encoding. Areas of significant activity (P &lt; 0.0001, uncorrected) are mapped onto a template structural MRI scan of a single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502B8-2DBE-4379-8538-763318361D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900–907,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Right ventral tegmental area blood flow increases more after repeated semantic compared to repeated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Right ventral tegmental area blood flow increases more after repeated semantic compared to repeated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2024-05-08T13:11:50Z</dcterms:modified>
</cp:coreProperties>
</file>