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CC73D8-3DE1-4F4C-945C-25D4ED02144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285A08-B7D9-495C-B640-D5C0F9C2E44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Right ventral tegmental area blood flow increases more after repeated semantic compared to repeated perceptual encoding. Areas of significant activity (P &lt; 0.0001, uncorrected) are mapped onto a template structural MRI scan of a single subject.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3668AD-04BE-4559-8A25-897AB07BA4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9.9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9, September 2002, Pages 900–907,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https://doi.org/10.1093/cercor/12.9.900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 </a:t>
            </a:r>
            <a:r>
              <a:rPr lang="en-US" altLang="en-US" b="0"/>
              <a:t>Right ventral tegmental area blood flow increases more after repeated semantic compared to repeated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 Right ventral tegmental area blood flow increases more after repeated semantic compared to repeated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2024-09-19T06:47:04Z</dcterms:modified>
</cp:coreProperties>
</file>