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A1D88-5685-41F3-A03F-3308018F2B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780B0-B0E7-4F7C-BF8F-C95383A2C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01C43-A40B-46CC-957A-77E423EE25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2024-04-27T02:23:23Z</dcterms:modified>
</cp:coreProperties>
</file>