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E9BD81-E292-4BCB-B61D-75114915D4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78AC39-82D6-4FB7-801E-373FA7C0E8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Distribution of the retrograde labeling observed following injections in area 45B in Cases 26l DY, 36l FB, and 30r FB, shown in dorsolateral, mesial and bottom views of the 3D reconstructions of the injected hemispheres. Conventions and abbreviations as in Figures 1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B56C5B-B95C-452C-9522-2522E9B41E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141–168, </a:t>
            </a:r>
            <a:r>
              <a:rPr lang="en-US" altLang="en-US" sz="1000">
                <a:solidFill>
                  <a:srgbClr val="333333"/>
                </a:solidFill>
                <a:hlinkClick r:id="rId3"/>
              </a:rPr>
              <a:t>https://doi.org/10.1093/cercor/bhp087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Distribution of the retrograde labeling observed following injections in area 45B in Cases 26l DY, 36l FB,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Distribution of the retrograde labeling observed following injections in area 45B in Cases 26l DY, 36l FB,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2024-04-27T04:10:54Z</dcterms:modified>
</cp:coreProperties>
</file>