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553644-D45A-4E1B-8F7B-9F3285C972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A61FF0-8832-45D1-BD5F-745C97C85A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Subcortical distribution of RBP mRNA expression. RBP mRNA expression (A) and thionine stain (B) in the amygdala complex. RBP expression in the hippocampal formation (C), anterior (D) and posterior (E, F) striatum. Abbreviations: CE, central nucleus; Ldi, dorsal intermediate subdivision of the lateral nucleus; Lvi, ventral intermediate of the lateral nucleus; Lv, ventral subdivision of the lateral nucleus; Bmc, magnocellular subdivision of the basal nucleus; Bi, intermediate subdivision of the basal nucleus; Bpc, parvicellular subdivision of the basal nucleus; ME, medial nucleus; Cop, posterior cortical nucleus; AHA, amygdalohippocampal area; DG, dentate gyrus; Cd, caudate nucleus; Pu, putamen; Cl, posterior claustrum; L, lateral ventricle. Scale bar = 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6C876B-42AB-4C41-BB8C-3036887E48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96–108, </a:t>
            </a:r>
            <a:r>
              <a:rPr lang="en-US" altLang="en-US" sz="1000">
                <a:solidFill>
                  <a:srgbClr val="333333"/>
                </a:solidFill>
                <a:hlinkClick r:id="rId3"/>
              </a:rPr>
              <a:t>https://doi.org/10.1093/cercor/bhh112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Subcortical distribution of RBP mRNA expression. RBP mRNA expression (A) and thionine stain (B)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Subcortical distribution of RBP mRNA expression. RBP mRNA expression (A) and thionine stain (B)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2024-04-26T20:54:09Z</dcterms:modified>
</cp:coreProperties>
</file>