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15247-A2A1-42FA-A957-79DC75916C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F00B6-1259-47D0-BAA8-F60CF15C8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9D5C8-1290-4D3A-B82F-F68C24AE5B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2024-04-26T03:42:50Z</dcterms:modified>
</cp:coreProperties>
</file>