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80D8A-513B-4301-BA9D-1189A408F0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FEE21-844C-4C4B-A2AB-BDF6BBE6F9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association of use of 1α-hydroxyvitamin D3 and risk of death from cardiovascular and non-cardiovascular causes in a cohort of 242 haemodialysis patients. The difference in the survival curves between the two groups was assessed by log-rank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ERA–EDTA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C47BA-51BD-4B27-94D0-933EC3C7E6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g5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2004, Pages 179–184,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https://doi.org/10.1093/ndt/gfg513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Kaplan–Meier analysis of association of use of 1α-hydroxyvitamin D</a:t>
            </a:r>
            <a:r>
              <a:rPr lang="en-US" altLang="en-US" b="0" baseline="-25000"/>
              <a:t>3</a:t>
            </a:r>
            <a:r>
              <a:rPr lang="en-US" altLang="en-US" b="0"/>
              <a:t> and risk of death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37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Kaplan–Meier analysis of association of use of 1α-hydroxyvitamin D3 and risk of death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2024-04-26T17:54:05Z</dcterms:modified>
</cp:coreProperties>
</file>