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FDC10A-EBA9-49AD-90A8-AEDB03C3E1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B38C5F-E26A-499B-B427-1DDD8ED8D4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Tourists and migrants (Desiree Martin 2008, AFP/Getty Images).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BE84AE-FD41-4C2A-8C29-7D32310647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igration/mnu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Migr Stud</a:t>
            </a:r>
            <a:r>
              <a:rPr lang="en-US" altLang="en-US" sz="1000">
                <a:solidFill>
                  <a:srgbClr val="333333"/>
                </a:solidFill>
              </a:rPr>
              <a:t>, Volume 3, Issue 1, March 2015, Pages 49–67,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https://doi.org/10.1093/migration/mnu033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Tourists and migrants (Desiree Martin 2008, AFP/Getty Images).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Tourists and migrants (Desiree Martin 2008, AFP/Getty Images).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2024-04-26T12:01:05Z</dcterms:modified>
</cp:coreProperties>
</file>