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4ABB44-6538-4C2A-BB19-B3160899A4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AB5F6-B310-42A0-B74E-842CB298E5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sodium ions on melting temperatures of DNA–DNA and LNA–DNA duplexes. Duplexes were investigated that had a T•A base pair in the X•Y mismatch site. All duplexes had the same base sequence, 5′-ggtcctttcttggtg-3′/3′-ccaggaaagaaccac-5′, where LNA modifications were introduced at various positions (Figure 1). Solid lines were calculated using a published Tm salt correction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58033-9DD5-44AC-B9A7-81808E55845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sodium ions on melting temperatures of DNA–DNA and LNA–DNA duplexes. Duplexes were investigated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sodium ions on melting temperatures of DNA–DNA and LNA–DNA duplexes. Duplexes were investigated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2024-04-27T04:28:59Z</dcterms:modified>
</cp:coreProperties>
</file>