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066E78-B058-4E45-9620-6CBDE4E0D7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1E7B52-A70E-430A-AB64-626BBCB65D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Unrooted tree phylogeny for 5 native and 1 reintroduced (southern Oregon Cascades) populations of the fisher in British Columbia, Oregon, and California, using DC. Scale bar is in DC units. See Figure 1 for definition of acronyms.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101D76-A323-43F2-A632-F6C052262C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EL-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4, 16 August 2004, Pages 640–648,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https://doi.org/10.1644/BEL-011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Unrooted tree phylogeny for 5 native and 1 reintroduced (southern Oregon Cascades) populations of the fisher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Unrooted tree phylogeny for 5 native and 1 reintroduced (southern Oregon Cascades) populations of the fisher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2024-04-27T01:59:08Z</dcterms:modified>
</cp:coreProperties>
</file>