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D444FD-D676-4D15-B01C-4B7E1D6622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7BF182-5730-4079-9145-3E7F33C4DD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Activation images and activation profiles in reward-/punishment-related regions. Regions associated with both rewards and punishments were identified in the right VTA/SN and right NA regions. The right insular activation reflected a linearly increasing function of punishment. The numbers of each point show the mean effect size (SE) in each condition.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Press.This is an Open Access article distributed under the terms of the Creative Commons Attribution License (http://creativecommons.org/licenses/by-nc/3.0/), which permits non-commercial 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888B5F-88E4-49B7-BA79-C499149E0B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4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5, May 2014, Pages 1319–1331,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https://doi.org/10.1093/cercor/bhs415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Activation images and activation profiles in reward-/punishment-related regions. Regions associated with both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Activation images and activation profiles in reward-/punishment-related regions. Regions associated with both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2024-04-26T05:33:39Z</dcterms:modified>
</cp:coreProperties>
</file>