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2BD73-1A33-4165-A9B6-8EEFA5D1E5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388C2-E193-4358-92C3-E03CFE4539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Chronic hypoxic conditions induce an increase in cellular senescence. ( A ) Phase contrast images of PwR-1E normoxic and hypoxic cell populations stained with X-gal (5-bromo-4-chloro-3-indolyl-b- d -galactopyranoside). An increase in blue staining in the hypoxic population indicates a notable presence of senescent-associated β-galactosidase activity. Senescent cells were expressed as a percentage of the total number of cells counted. Data represent the mean percentage senescent cells ± standard deviation. PwR-1E cells grown under hypoxic conditions exhibited a significantly higher percentage of senescent cells (*** P ≤ 0.0001 when compared with the equivalently treated normoxic counterpart). ( B ) Assessment of cellular migration using an Innocyte™ migration assay. Data were normalized for proliferation and plotted on a graph representing the mean normalized relative fluorescence units (RFU) ± standard deviation. Hypoxic PwR-1E cells exhibited a significant two-fold increase in cellular migration * P ≤ 0.01. ( C ) Analysis of cytokine secretions of interleukin-8 (IL-8), interleukin-1β (IL-1β), interleukin-6 (IL-6) and tumour necrosis factor-alpha (TNF-α) in the growth media of normoxic and hypoxic PwR-1E cells, showing significant increases in all cytokines in response to chronic hypoxia. Data represent protein concentrations ± standard deviation. ** P ≤ 0.001 when compared with the equivalently treated normoxic counterpart. ( D ) Western blotting analysis showing accumulation of HIF-1α protein expression in PwR-1E cells incubated in 1% O 2 for 1, 3, 6, 12 and 24 h and the absence of HIF-1α in chronic hypoxic PwR-1E cells. β-Actin was used as a loading control.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496FF6-ED6F-4615-B80A-22FFBDCA10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3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19, 1 October 2009, Pages 3594–3604,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https://doi.org/10.1093/hmg/ddp307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Chronic hypoxic conditions induce an increase in cellular senescence. ( A ) Phase contrast images of PwR-1E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Chronic hypoxic conditions induce an increase in cellular senescence. ( A ) Phase contrast images of PwR-1E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2024-04-26T07:04:47Z</dcterms:modified>
</cp:coreProperties>
</file>