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FC4DA-95EC-430C-9DFF-1A5933506B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4E93B-22CC-46EE-9F6B-D7ABDF32DE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B5878-8A55-4979-A703-FAD9891CA9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2024-04-26T06:20:46Z</dcterms:modified>
</cp:coreProperties>
</file>