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30ECC-E8D7-4692-97A5-8E39DEA373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4D8CE-1256-4153-B375-245331494D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Neuronal number. The effects of ethanol on the number of neurons in areas 3a and 3b were summed from the data for individual laminae (e.g., see Fig. 4). Notations are as in the caption of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729F74-8A42-4AFD-A8E6-2A2517733B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2961–2971, </a:t>
            </a:r>
            <a:r>
              <a:rPr lang="en-US" altLang="en-US" sz="1000">
                <a:solidFill>
                  <a:srgbClr val="333333"/>
                </a:solidFill>
                <a:hlinkClick r:id="rId3"/>
              </a:rPr>
              <a:t>https://doi.org/10.1093/cercor/bhm024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Neuronal number. The effects of ethanol on the number of neurons in areas 3a and 3b were summed from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Neuronal number. The effects of ethanol on the number of neurons in areas 3a and 3b were summed from the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2024-04-26T12:57:21Z</dcterms:modified>
</cp:coreProperties>
</file>