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6C533-4132-458B-A12A-814DF4E21B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00646-C25E-4E64-8947-6E44B44ACB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of Associations between Life Stress and of Plasma Concentration of 8-Isoprostane and Antioxidant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National Association of Social Workers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F6D4F2-9F0D-4C7A-8595-BB493774F8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sw/hlw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Soc Work</a:t>
            </a:r>
            <a:r>
              <a:rPr lang="en-US" altLang="en-US" sz="1000">
                <a:solidFill>
                  <a:srgbClr val="333333"/>
                </a:solidFill>
              </a:rPr>
              <a:t>, Volume 42, Issue 1, 1 February 2017, Pages 41–47,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https://doi.org/10.1093/hsw/hlw053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Scatter Plot of Associations between Life Stress and of Plasma Concentration of 8-Isoprostane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5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Scatter Plot of Associations between Life Stress and of Plasma Concentration of 8-Isoprostane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2024-04-26T05:21:20Z</dcterms:modified>
</cp:coreProperties>
</file>