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1F6AA6-BA49-4E0C-A3B4-A69626B42A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6D430C-54B9-46C5-A946-750058E1C3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Selection of the bundles. ROIs used to select the bundles (Catani et al. 2002; Huang et al. 2004) are projected on the color-encoded directionality map for an infant (female, age 10 weeks old). The ROIs numbering corresponds to Table 1. AF: arcuate fasciculus; EC: extreme capsule; iFOF: inferior fronto-occipital fasciculus; ILF: inferior longitudinal fasciculus; ILFlat: lateral branches of the inferior longitudinal fasciculus; MLF: middle longitudinal fasciculus; SLF: superior longitudinal fasciculus; UF: uncinate fasciculus.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43DF2B-5FE2-470F-9D7F-F3CBA82BF3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0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5, May 2016, Pages 2283–2298,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Selection of the bundles. ROIs used to select the bundles (Catani et al. 2002; Huang et al. 2004)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Selection of the bundles. ROIs used to select the bundles (Catani et al. 2002; Huang et al. 2004)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2024-04-27T03:57:16Z</dcterms:modified>
</cp:coreProperties>
</file>