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EA03C0-C3E1-430D-B9AC-D1AB9DC598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80D37E-2177-46B1-967E-984A257DFB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21CFF3-4BAC-4515-8334-E4C628875C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2024-04-26T06:15:37Z</dcterms:modified>
</cp:coreProperties>
</file>