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66989-E4EC-4749-B044-FFB2FFCE14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3486D-576E-49F9-82A2-4561D60D9A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3EFBA-DB49-401E-A745-6CD7D4CA1C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2024-04-26T06:21:21Z</dcterms:modified>
</cp:coreProperties>
</file>