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  <p:sldId id="292" r:id="rId13"/>
    <p:sldId id="295" r:id="rId14"/>
    <p:sldId id="298" r:id="rId15"/>
    <p:sldId id="301" r:id="rId16"/>
    <p:sldId id="304" r:id="rId17"/>
    <p:sldId id="307" r:id="rId18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tags" Target="tags/tag1.xml" /><Relationship Id="rId2" Type="http://schemas.openxmlformats.org/officeDocument/2006/relationships/notesMaster" Target="notesMasters/notesMaster1.xml" /><Relationship Id="rId20" Type="http://schemas.openxmlformats.org/officeDocument/2006/relationships/presProps" Target="presProps.xml" /><Relationship Id="rId21" Type="http://schemas.openxmlformats.org/officeDocument/2006/relationships/viewProps" Target="viewProps.xml" /><Relationship Id="rId22" Type="http://schemas.openxmlformats.org/officeDocument/2006/relationships/theme" Target="theme/theme1.xml" /><Relationship Id="rId23" Type="http://schemas.openxmlformats.org/officeDocument/2006/relationships/tableStyles" Target="tableStyles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95209-C659-4A24-9E1E-C5BC6ECB73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410CDC-5F77-46A0-A3AE-D8D87715CC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1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4.xml" /><Relationship Id="rId2" Type="http://schemas.openxmlformats.org/officeDocument/2006/relationships/notesMaster" Target="../notesMasters/notesMaster1.xml" /></Relationships>
</file>

<file path=ppt/notesSlides/_rels/notesSlide1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simple Kauffman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6221B-B6F0-48BD-8E7A-FFCDB051F4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Reduction of average sensitivity with increase of inputs in 1000 consistent networks.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6221B-B6F0-48BD-8E7A-FFCDB051F4D5}" type="slidenum">
              <a:rPr lang="en-US" altLang="en-US" sz="1200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first attractor length in 500 networks of K = 10 with varying proportions of activators and K = 4 networks with 30% activators.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6221B-B6F0-48BD-8E7A-FFCDB051F4D5}" type="slidenum">
              <a:rPr lang="en-US" altLang="en-US" sz="1200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connectionist view of gene regulation networks.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6221B-B6F0-48BD-8E7A-FFCDB051F4D5}" type="slidenum">
              <a:rPr lang="en-US" altLang="en-US" sz="1200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accuracy of 100 connectionist networks.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6221B-B6F0-48BD-8E7A-FFCDB051F4D5}" type="slidenum">
              <a:rPr lang="en-US" altLang="en-US" sz="1200"/>
              <a:t>13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adaptivity of a balanced qualitatively and quantitatively connectionist network increases with complexity.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6221B-B6F0-48BD-8E7A-FFCDB051F4D5}" type="slidenum">
              <a:rPr lang="en-US" altLang="en-US" sz="1200"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Accuracy required of added X indicator to improve network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6221B-B6F0-48BD-8E7A-FFCDB051F4D5}" type="slidenum">
              <a:rPr lang="en-US" altLang="en-US" sz="1200"/>
              <a:t>15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attractors of a simple Kauffman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6221B-B6F0-48BD-8E7A-FFCDB051F4D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basins of the attractors of a simple Boolean network.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6221B-B6F0-48BD-8E7A-FFCDB051F4D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first attractor length in 500; exclusive-or networks, networks in which one state randomly determines the next, networks with K = 2 and P = 0.5, and random K = 2 networks (i.e. Kauffman networks).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6221B-B6F0-48BD-8E7A-FFCDB051F4D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first attractor of 500 K = 6 networks of with one canalyzing input value and P = 0.75 functions and two canalyzing input values and P = 0.75 functions.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6221B-B6F0-48BD-8E7A-FFCDB051F4D5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Quantitatively consistent node function of output C by inputs A and 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6221B-B6F0-48BD-8E7A-FFCDB051F4D5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Qualitatively consistent regulation of output C by inputs A and 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6221B-B6F0-48BD-8E7A-FFCDB051F4D5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Qualitatively inconsistent regulation of output of C by inputs A and 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6221B-B6F0-48BD-8E7A-FFCDB051F4D5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Median first attractor length in 500 Kauffman networks, 500 quantitatively consistent, and 500 qualitatively consistent networks of varying K and N = 16.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06221B-B6F0-48BD-8E7A-FFCDB051F4D5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ps/axn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hyperlink" Target="https://doi.org/10.1093/bjps/axn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1.gif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1.xml" /><Relationship Id="rId3" Type="http://schemas.openxmlformats.org/officeDocument/2006/relationships/hyperlink" Target="https://doi.org/10.1093/bjps/axn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2.gif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2.xml" /><Relationship Id="rId3" Type="http://schemas.openxmlformats.org/officeDocument/2006/relationships/hyperlink" Target="https://doi.org/10.1093/bjps/axn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3.gif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3.xml" /><Relationship Id="rId3" Type="http://schemas.openxmlformats.org/officeDocument/2006/relationships/hyperlink" Target="https://doi.org/10.1093/bjps/axn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4.gif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4.xml" /><Relationship Id="rId3" Type="http://schemas.openxmlformats.org/officeDocument/2006/relationships/hyperlink" Target="https://doi.org/10.1093/bjps/axn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5.gif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5.xml" /><Relationship Id="rId3" Type="http://schemas.openxmlformats.org/officeDocument/2006/relationships/hyperlink" Target="https://doi.org/10.1093/bjps/axn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6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jps/axn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jps/axn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jps/axn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jps/axn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bjps/axn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bjps/axn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bjps/axn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bjps/axn0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59, Issue 2, June 2008, Pages 169–200,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simple Kauffman network.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907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59, Issue 2, June 2008, Pages 169–200,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Reduction of average sensitivity with increase of inputs in 1000 consistent networks.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558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59, Issue 2, June 2008, Pages 169–200,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Median first attractor length in 500 networks of K = 10 with varying proportions of activators and K = 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853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59, Issue 2, June 2008, Pages 169–200,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 </a:t>
            </a:r>
            <a:r>
              <a:rPr lang="en-US" altLang="en-US" b="0"/>
              <a:t>The connectionist view of gene regulation networks.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314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59, Issue 2, June 2008, Pages 169–200,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 </a:t>
            </a:r>
            <a:r>
              <a:rPr lang="en-US" altLang="en-US" b="0"/>
              <a:t>Average accuracy of 100 connectionist networks.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367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59, Issue 2, June 2008, Pages 169–200,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14 </a:t>
            </a:r>
            <a:r>
              <a:rPr lang="en-US" altLang="en-US" b="0"/>
              <a:t>The adaptivity of a balanced qualitatively and quantitatively connectionist network increases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123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59, Issue 2, June 2008, Pages 169–200,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15 </a:t>
            </a:r>
            <a:r>
              <a:rPr lang="en-US" altLang="en-US" b="0"/>
              <a:t>Accuracy required of added X indicator to improve network accuracy.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040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59, Issue 2, June 2008, Pages 169–200,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attractors of a simple Kauffman network.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363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59, Issue 2, June 2008, Pages 169–200,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basins of the attractors of a simple Boolean network.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8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59, Issue 2, June 2008, Pages 169–200,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Median first attractor length in 500; exclusive-or networks, networks in which one state randomly determines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556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59, Issue 2, June 2008, Pages 169–200,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Median first attractor of 500 K = 6 networks of with one canalyzing input value and P = 0.75 functions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966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59, Issue 2, June 2008, Pages 169–200,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Quantitatively consistent node function of output C by inputs A and 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25800" y="1371600"/>
            <a:ext cx="26948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59, Issue 2, June 2008, Pages 169–200,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Qualitatively consistent regulation of output C by inputs A and 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25800" y="1371600"/>
            <a:ext cx="26847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59, Issue 2, June 2008, Pages 169–200,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Qualitatively inconsistent regulation of output of C by inputs A and 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40100" y="1371600"/>
            <a:ext cx="245173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Philos Sci</a:t>
            </a:r>
            <a:r>
              <a:rPr lang="en-US" altLang="en-US" sz="1000">
                <a:solidFill>
                  <a:srgbClr val="333333"/>
                </a:solidFill>
              </a:rPr>
              <a:t>, Volume 59, Issue 2, June 2008, Pages 169–200,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https://doi.org/10.1093/bjps/axn005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Median first attractor length in 500 Kauffman networks, 500 quantitatively consistent, and 500 qualitatively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502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45</Paragraphs>
  <Slides>15</Slides>
  <Notes>15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16">
      <vt:lpstr>13_Office Theme</vt:lpstr>
      <vt:lpstr>Figure 1 A simple Kauffman network.
</vt:lpstr>
      <vt:lpstr>Figure 2 The attractors of a simple Kauffman network.
</vt:lpstr>
      <vt:lpstr>Figure 3 The basins of the attractors of a simple Boolean network.
</vt:lpstr>
      <vt:lpstr>Figure 4 Median first attractor length in 500; exclusive-or networks, networks in which one state randomly determines ...</vt:lpstr>
      <vt:lpstr>Figure 5 Median first attractor of 500 K = 6 networks of with one canalyzing input value and P = 0.75 functions and ...</vt:lpstr>
      <vt:lpstr>Figure 6 Quantitatively consistent node function of output C by inputs A and B.
</vt:lpstr>
      <vt:lpstr>Figure 7 Qualitatively consistent regulation of output C by inputs A and B.
</vt:lpstr>
      <vt:lpstr>Figure 8 Qualitatively inconsistent regulation of output of C by inputs A and B.
</vt:lpstr>
      <vt:lpstr>Figure 9 Median first attractor length in 500 Kauffman networks, 500 quantitatively consistent, and 500 qualitatively ...</vt:lpstr>
      <vt:lpstr>Figure 10 Reduction of average sensitivity with increase of inputs in 1000 consistent networks.
</vt:lpstr>
      <vt:lpstr>Figure 11 Median first attractor length in 500 networks of K = 10 with varying proportions of activators and K = 4 ...</vt:lpstr>
      <vt:lpstr>Figure 12 The connectionist view of gene regulation networks.
</vt:lpstr>
      <vt:lpstr>Figure 13 Average accuracy of 100 connectionist networks.
</vt:lpstr>
      <vt:lpstr>Figure 14 The adaptivity of a balanced qualitatively and quantitatively connectionist network increases with ...</vt:lpstr>
      <vt:lpstr>Figure 15 Accuracy required of added X indicator to improve network accuracy.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2024-04-26T05:46:57Z</dcterms:modified>
</cp:coreProperties>
</file>