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6283F-2D7E-4D89-B447-7ADDD8626E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4F527-2396-4EBB-B0B5-C892ADE76E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Whole-brain RFX GLM contrast for the factor Reach Direction (thresholded at FDR &lt; 0.001), collapsed over Type of Motor Act and Group. IPS, intraparietal sulcus; POS, parietooccipital sulcus. (b) Whole-brain RFX GLM contrast for the interaction “Reach Direction × Type of Motor Act × Group,” thresholded at FDR &lt; 0.001. IOS, inferior occipital sulcus; IOG, inferior occipital gyrus; SOG, superior occipital gyrus.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2EA3DA-5B89-4F50-9D4A-C5E4FF0087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541–549,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(a) Whole-brain RFX GLM contrast for the factor Reach Direction (thresholded at FDR &lt; 0.001), collapsed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(a) Whole-brain RFX GLM contrast for the factor Reach Direction (thresholded at FDR &lt; 0.001), collapsed over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2024-04-27T03:41:04Z</dcterms:modified>
</cp:coreProperties>
</file>