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CE54D6-5606-49F0-9677-797941D6EE4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423B44-8B6F-4530-9B52-1A920850111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Work flow of a typical modular analysis with the eisa package. See text for details. (B and C) were generated using the acute lymphoblastic leukemia dataset, (Chiaretti et al., 2004) and the ALL R package. (B) Heatmap for a single module, showing coherent expression of the genes across the samples. The red lines are the gene and sample scores. (C) Module tree. Each module is represented by a rectangle with its numeric id in the center. See the definition of the edges in the text. Modules are colored according to their Gene Ontology enrichment P-values, the codes of the enriched GO categories are shown in the top-left corner of the rectangles. The top-right corner shows the number of genes and conditions in the module. The gene thresholds used for finding the modules are shown on the horizontal axes.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2F2632-1AB1-4EA3-AB6F-7C6A286E87F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ioinformatics/btq13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Bioinformatics</a:t>
            </a:r>
            <a:r>
              <a:rPr lang="en-US" altLang="en-US" sz="1000">
                <a:solidFill>
                  <a:srgbClr val="333333"/>
                </a:solidFill>
              </a:rPr>
              <a:t>, Volume 26, Issue 10, May 2010, Pages 1376–1377,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https://doi.org/10.1093/bioinformatics/btq130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(A) Work flow of a typical modular analysis with the eisa package. See text for details. (B and C) were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12503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(A) Work flow of a typical modular analysis with the eisa package. See text for details. (B and C) were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2024-04-26T23:22:55Z</dcterms:modified>
</cp:coreProperties>
</file>