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F82A91-04F7-4DFB-9283-251031183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610BE-354E-4F5B-899E-FA805DC651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Examples of familiar face images. The top row from each panel represents the same condition and the bottom row represents the different identity condition at (A) 0° viewpoint change, (B) 2° viewpoint change, (C) 4° viewpoint change, and (D) 8° viewpoint change.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2007.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83C4A8-19AC-4991-A0C2-FF3415449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m06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18, Issue 2, February 2008, Pages 364–370,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https://doi.org/10.1093/cercor/bhm060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Examples of familiar face images. The top row from each panel represents the same condition and the bottom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Examples of familiar face images. The top row from each panel represents the same condition and the bottom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2024-04-26T18:12:32Z</dcterms:modified>
</cp:coreProperties>
</file>