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FDACE-9963-489A-BBE3-0988AB036E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BBC7E-8873-446A-AC4B-81621922F0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A5E58-DFC1-4E95-A113-99A1E17473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2024-04-26T15:41:27Z</dcterms:modified>
</cp:coreProperties>
</file>