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45F803-8F9F-4C0F-AAC0-84657592FC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A9EE58-0FB1-4E95-B9B1-B854E38FB9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Plagioclase endmember An vs Or (mol %) plots. (a) Composite diagrams for individual analysis points on multiple plagiocase grains in xenoliths collected from cones A, B, and C, southern flank of Mauna Kea volcano, compared with a compositional field of plagioclase from Kilauea volcano tholeiitic lavas and gabbros (data from Moore et al., 1980; Ho &amp; Garcia, 1988; Garcia et al., 1989, 1992; Helz &amp; Wright, 1992, Fodor &amp; Moore, 1994).(b) Examples of compositional zoning per sample, sometimes extreme, as in gabbronorite A5, and sometimes limited in An but relatively extensive in Or, as in fine-grained gabbronorite C4.(c) An–Or diagrams for fine- and coarse-grained portions of grain-size composite gabbro xenoliths. In general, fine grained portions have plagioclase with higher An contents than coarse-grained portions, but there is substantial overlap.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7E851A-D6B0-4DE3-9106-F3EC549542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8.5.5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38, Issue 5, May 1997, Pages 581–624,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https://doi.org/10.1093/petroj/38.5.581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8. </a:t>
            </a:r>
            <a:r>
              <a:rPr lang="en-US" altLang="en-US" b="0"/>
              <a:t>Plagioclase endmember An vs Or (mol %) plots. (a) Composite diagrams for individual analysis points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8. Plagioclase endmember An vs Or (mol %) plots. (a) Composite diagrams for individual analysis points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2024-04-26T22:41:35Z</dcterms:modified>
</cp:coreProperties>
</file>