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33D3A-7DD9-4B2D-9A2D-FD76C39860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D31DB-D13F-4DEF-905D-D4331E0FAB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Volumes of temporal lobe structures for 2 groups. Mean (and 1 standard error) volume for the 9 different subregions for the CP and control individuals. The asterisks denote statistically significant differences, quantified using post hoc Tukey honestly significant differences, at P &lt; 0.05. (B) Brain–behavior correlation in CP (circles) and control individuals (squares). Scatter plot of correlation between aF volume and performance on famous faces recognition task for 6 CP individuals and for control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FA7C5-AC3D-4D0B-BCD0-20DADB47C4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2354–2363,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(A) Volumes of temporal lobe structures for 2 groups. Mean (and 1 standard error) volume for the 9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(A) Volumes of temporal lobe structures for 2 groups. Mean (and 1 standard error) volume for the 9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2024-04-26T07:06:29Z</dcterms:modified>
</cp:coreProperties>
</file>