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1C3912-B6B0-4B02-846A-FCA38BE01C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F674F-B9C7-4899-978D-1B667E9CB9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 Trichrome stain shows normal architecture and intact adipocyte cell walls in the untreated control specimen. B, Trichrome stain, specific for collagen, shows new collagen formation along the track of the injection site. Inflammatory cells are present in a laminate along the needle track, along with adipocytes showing reduced cell volume. The periphery shows a localized region of non viable adipocytes with cell wall disruption.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27E28E-CB66-4914-B780-E5FB2504F4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5.07.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25, Issue 5, September 2005, Pages 530–543, </a:t>
            </a:r>
            <a:r>
              <a:rPr lang="en-US" altLang="en-US" sz="1000">
                <a:solidFill>
                  <a:srgbClr val="333333"/>
                </a:solidFill>
                <a:hlinkClick r:id="rId3"/>
              </a:rPr>
              <a:t>https://doi.org/10.1016/j.asj.2005.07.009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 Trichrome stain shows normal architecture and intact adipocyte cell walls in the untreated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 Trichrome stain shows normal architecture and intact adipocyte cell walls in the untreated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2024-04-27T05:01:11Z</dcterms:modified>
</cp:coreProperties>
</file>