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538B61-11A4-46A9-80A2-3442833E92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5C5277-472B-44D7-B714-2D6446E107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—Proportion of feeding time slow lorises at Manjung District, Perak State, West Malaysia, spent on the intake of 5 different food types (values shown are median values). The sample sizes given are the number of slow lorises (nind.) and the number of feeding events (nevents).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D86835-2522-45EC-BBE1-EE92111E63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6-MAMM-A-007R1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87, Issue 4, 24 August 2006, Pages 790–798,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https://doi.org/10.1644/06-MAMM-A-007R1.1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—Proportion of feeding time slow lorises at Manjung District, Perak State, West Malaysia, spent on the intake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—Proportion of feeding time slow lorises at Manjung District, Perak State, West Malaysia, spent on the intake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2024-04-26T12:10:11Z</dcterms:modified>
</cp:coreProperties>
</file>