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5E8F3B-18E6-4115-9F32-5B421788FC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683D61-DDE8-445E-90E4-3FBBA01CD8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Default values of TDGS test design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1998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564D12-825C-4427-997E-E7DA2AFB9A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6.10.239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26, Issue 10, 1 May 1998, Pages 2398–2406,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https://doi.org/10.1093/nar/26.10.2398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 1 </a:t>
            </a:r>
            <a:r>
              <a:rPr lang="en-US" altLang="en-US" b="0"/>
              <a:t>Default values of TDGS test design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 1 Default values of TDGS test design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2024-04-27T04:04:15Z</dcterms:modified>
</cp:coreProperties>
</file>