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82A7C-D986-45A7-A142-BDE32AB061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B555B6-6EF3-42DF-A41C-22121F1E60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 plots comparing the FR and TR scores of the Word and Picture versions of the Spanish FCSRT between CDR score groups. Bars show medians ±25–75 CI.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6FA5B5-02A7-49D8-A848-CC18BC7DF6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v1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2, March 2016, Pages 165–175,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https://doi.org/10.1093/arclin/acv107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Box plots comparing the FR and TR scores of the Word and Picture versions of the Spanish FCSRT between CDR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Box plots comparing the FR and TR scores of the Word and Picture versions of the Spanish FCSRT between CDR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2024-04-27T05:15:13Z</dcterms:modified>
</cp:coreProperties>
</file>