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17859-E78A-4E27-BF09-6158B158F7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0249A-DA22-473F-9163-75CC8AE8D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EE9C6-692A-41D0-83D1-1A3E60DC0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2024-04-26T11:41:26Z</dcterms:modified>
</cp:coreProperties>
</file>