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9605F47-16E1-4870-97B5-87E10B7CBD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A4C5E84-62A9-42F4-808F-6A4D8E6D775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intrinsic redshifts (upper panels) and IR luminosities (lower panels) of galaxies as a function of the observed flux densities in the SPIRE 250-, 350- and 500-μm bands (left-hand, middle and right-hand panels, respectively) for the Lagache et al. models (Lagache et al. 2003; Fernandez-Conde et al. 2008). The error bars give the interquartile range for each bin.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2010 The Authors. Journal compilation © 2010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49A27F-1483-4ECF-BA9D-C1307F1CB7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10.17781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409, Issue 1, November 2010, Pages 109–121,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https://doi.org/10.1111/j.1365-2966.2010.17781.x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The intrinsic redshifts (upper panels) and IR luminosities (lower panels) of galaxies as a function of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The intrinsic redshifts (upper panels) and IR luminosities (lower panels) of galaxies as a function of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2024-04-26T01:33:01Z</dcterms:modified>
</cp:coreProperties>
</file>