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8758E-0FBF-452F-919E-AC077182A8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5947B-1AA2-45A9-9D19-8A0520D282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THIP induces opposite changes in sIPSC and sEPSC frequency in layer 2/3 neurons. Multiple sweeps (1 s duration) showing recordings of sIPSCs (A) and sEPSCs (B) in the same neuron. Recordings were performed in a plain Ringer solution using a Cs-gluconate patch solution at the indicated Vhold. The sIPSC frequency decreased while sEPSCs increased upon THIP treatment. For EPSCs, the stars indicate which events the analysis software detected.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FB950-F7FE-41A6-ADB8-EA3CD32A0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1134–1141,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THIP induces opposite changes in sIPSC and sEPSC frequency in layer 2/3 neurons. Multiple sweeps (1 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THIP induces opposite changes in sIPSC and sEPSC frequency in layer 2/3 neurons. Multiple sweeps (1 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2024-04-26T15:47:55Z</dcterms:modified>
</cp:coreProperties>
</file>