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588B24-2002-4371-9B57-33C72E5922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478F6F-5474-4272-8269-E258E41C28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Policies for gender equality. Modified from Pascall and Lewis (J Soc Policy. 2004;33(3):373–394) (40). Levels of policy intervention: 1, individual; 2, household; 3, civic/community; 4, society/politic.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Johns Hopkins Bloomberg School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3E4503-A98D-42C5-8872-A160BB8AC8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pirev/mxt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Epidemiol Rev</a:t>
            </a:r>
            <a:r>
              <a:rPr lang="en-US" altLang="en-US" sz="1000">
                <a:solidFill>
                  <a:srgbClr val="333333"/>
                </a:solidFill>
              </a:rPr>
              <a:t>, Volume 36, Issue 1, 2014, Pages 31–48,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https://doi.org/10.1093/epirev/mxt002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Policies for gender equality. Modified from Pascall and Lewis (J Soc Policy. 2004;33(3):373–394) (40). Levels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66900" y="1371600"/>
            <a:ext cx="540122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Policies for gender equality. Modified from Pascall and Lewis (J Soc Policy. 2004;33(3):373–394) (40). Levels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2024-04-26T20:34:59Z</dcterms:modified>
</cp:coreProperties>
</file>