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76BE6-D00B-4743-9D35-E009AB52DF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FAA553-D4D9-4434-B027-9D837CDC99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ADH1 gene knockout. (A) Box and bee swarm plots of survival rates in allyl alcohol-treated T2 seeds. Dots indicate individual rates; red dots indicate 100% survival. ‘n’ indicates the number of the experiments in Col-0 and adh1 and that of the independent T2 lines in pKIR1.0_ADH1-1 and pKIR1.1_ADH1-2. (B) Mutation patterns of ADH1 alleles in pKIR1.1_ADH1-2 T2 plants. In the wild-type sequence, the underlined bases are the complementary PAM sequence of the ADH1 sgRNA and the open arrowhead is the cleavage site. The red characters indicate mutated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Japanese Society of Plant Physiologists.This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C18DB7-EEDC-4F59-9AB8-A60471324F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w1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58, Issue 1, January 2017, Pages 46–56, </a:t>
            </a:r>
            <a:r>
              <a:rPr lang="en-US" altLang="en-US" sz="1000">
                <a:solidFill>
                  <a:srgbClr val="333333"/>
                </a:solidFill>
                <a:hlinkClick r:id="rId3"/>
              </a:rPr>
              <a:t>https://doi.org/10.1093/pcp/pcw191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ADH1 gene knockout. (A) Box and bee swarm plots of survival rates in allyl alcohol-treated T</a:t>
            </a:r>
            <a:r>
              <a:rPr lang="en-US" altLang="en-US" b="0" baseline="-25000"/>
              <a:t>2</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ADH1 gene knockout. (A) Box and bee swarm plots of survival rates in allyl alcohol-treated T2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2024-04-26T22:19:46Z</dcterms:modified>
</cp:coreProperties>
</file>