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831B1C-5A4F-4C10-9508-45A473E7F6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1E88D-B029-4C4F-BAF9-CAD702D79B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Specimen scores of western clade (Scapteromys aquaticus, n = 67) and eastern clade individuals (S. tumidus, n = 63) on the principal components 1 and 2 (top) and 1 and 3 (bottom) extracted from the variance-covariance matrix of 17 craniodental measurements (see text and Table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4653CE-14F7-41B0-9D8E-27A18650AE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BRB-2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5, 20 October 2004, Pages 897–910,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https://doi.org/10.1644/BRB-201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Specimen scores of western clade (Scapteromys aquaticus, n = 67) and eastern clade individuals (S. tumidus, 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Specimen scores of western clade (Scapteromys aquaticus, n = 67) and eastern clade individuals (S. tumidus, 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2024-05-01T21:48:19Z</dcterms:modified>
</cp:coreProperties>
</file>