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888D68-7053-455A-A2DF-59265F0B11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22233F-A0BE-473C-8364-481C3043D6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3D rendering of homology modeled IFT27 structure. C99 is located in the core of the molecule and can potentially engage in stabilizing interactions to highly conserved Leu residues nearby (A). The C99Y mutation would result in a much larger side chain (Cys to Tyr) that may cause steric clashes with the conserved leucine side chains (B), potentially causing destabilization of the protein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05FC54-5359-4726-B68D-A264721F08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3307–3315, </a:t>
            </a:r>
            <a:r>
              <a:rPr lang="en-US" altLang="en-US" sz="1000">
                <a:solidFill>
                  <a:srgbClr val="333333"/>
                </a:solidFill>
                <a:hlinkClick r:id="rId3"/>
              </a:rPr>
              <a:t>https://doi.org/10.1093/hmg/ddu044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3D rendering of homology modeled IFT27 structure. C99 is located in the core of the molecule and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3D rendering of homology modeled IFT27 structure. C99 is located in the core of the molecule and can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2024-04-26T10:08:41Z</dcterms:modified>
</cp:coreProperties>
</file>